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D5B"/>
    <a:srgbClr val="1F365F"/>
    <a:srgbClr val="000D50"/>
    <a:srgbClr val="00336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6DDC-327F-CA70-05B8-A0967D2B9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E5AED-ED1D-2578-4EBD-3451AB76D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B9A33-CDF7-7BDD-3994-64A1F636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C79D5-C1C4-8023-39EB-12B92FCA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9C5F-4433-5EB0-AC37-69CD87D6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18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785E-4FFE-F7D3-FCB6-3710110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3F019-103A-E503-B073-354ABF315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47C76-679B-ADC1-36E3-0EA1D919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61EB-D518-CFA3-FF2E-5A852498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FDB74-37DE-54D2-333F-328F58CF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EBD17-23BD-1FF6-5970-EC2345ED9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4FF3D-F68D-1033-16E2-45DA2B0E1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0B06B-17C1-0920-54C5-FD151287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636AC-FBE4-F802-EE3C-C9775CB6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EB24-41F3-09A6-8A94-3240105E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E7CD-DCE0-C590-21E7-022C1370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8D3E-2967-1E71-07CA-9958EF49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010F5-68F6-F63D-2380-FA48843E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2EDBD-5025-04C9-CAD5-9DCCB1F0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1717D-D1B7-2919-42D1-CBDE9ECB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0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90D0-BA12-5900-3371-DDA54DC8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9421-F241-6784-ADBB-6E9205848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D88FD-6DA6-7E09-D98B-F5273B8E5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80546-D190-D2A5-3748-6E7CDA3A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EBBA9-5EA2-7DE8-E51F-D3807ABF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1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946A-A68E-2CD2-377E-341CEA74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7DFC-2A41-E121-8261-CC6858EB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6A918-5C70-715C-5A4D-61B527511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3A39C-2111-94A3-3FCA-03DE3AFE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C01DF-3550-72A7-2D72-E9317C0F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4D255-F107-C89E-449F-3C5AFC5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EB7-482E-D9C6-5F61-97EAF313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FA67-728E-0CA5-D547-4CF8819C7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6214C-4894-80D2-3E9C-4B32E4713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F43C8-18B1-43AD-AD45-AC10D7420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9AF67-913A-D1F6-8DF7-09F20A3A2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8D9CA-C23E-5F56-7B79-CA6B7B74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38C02-1983-985F-4933-A43772F3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E44B2-7225-987E-5A42-4492AC59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5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9EC3-2D14-88D2-7B2F-9BBB5CD8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9FE24-8901-D68A-3D60-D725F549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578DB-807D-15C8-4662-C00C893C1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E9EFC-A618-A6A7-B142-B6172674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5CAB1-EBFB-BB60-DDA3-0A264D1C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A8401-0588-EB3D-6036-DE69647E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9FD2-B570-E241-2001-44958E13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2BF6-3BA2-FAB6-183A-59C69B7A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E5DB-D1D3-76AD-1A90-8FF966DE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A4342-B9EF-1A77-330A-4BD4B715C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FBDD-1F70-968B-FC63-5BFF93C2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89A67-E741-51AA-6DB7-DEDFD6B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06DE0-5E34-BE8D-5D8F-B173C6C5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0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AB08-A68A-9067-77ED-C744AB48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59699-B056-F114-6AE8-F4F6F97F5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430C6-B470-37B3-1691-BBEB59980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3AE2D-4213-62F5-E4B6-8EB948E21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A2638-F960-161B-714E-779F4FF7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086A5-99C2-31A9-E2E9-171DDE2A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BC79B-3D52-F6D0-AF5E-EBC78F10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9750D-2D3F-C6C1-D02F-9B9C7EFF8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2ABA6-4D75-D096-BABE-12BEF6F81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E284D-7C0B-4E33-B9FA-55FED6F75A87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264B1-8EF0-4BDE-25B5-14FAB5328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C3CA-4939-3BC8-1461-9F1EFFC99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0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EA5A-2443-86C0-0E1E-38BA20C5F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681" y="2731787"/>
            <a:ext cx="6399679" cy="139442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C1D5B"/>
                </a:solidFill>
              </a:rPr>
              <a:t>The City that Never Sleeps (too Much Noise)</a:t>
            </a:r>
          </a:p>
        </p:txBody>
      </p:sp>
      <p:pic>
        <p:nvPicPr>
          <p:cNvPr id="8" name="Picture 7" descr="A city with tall buildings&#10;&#10;Description automatically generated">
            <a:extLst>
              <a:ext uri="{FF2B5EF4-FFF2-40B4-BE49-F238E27FC236}">
                <a16:creationId xmlns:a16="http://schemas.microsoft.com/office/drawing/2014/main" id="{E6ED79E9-B6AC-C5CD-28F8-480D98C5D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r="45876"/>
          <a:stretch/>
        </p:blipFill>
        <p:spPr>
          <a:xfrm>
            <a:off x="0" y="0"/>
            <a:ext cx="5514681" cy="6858000"/>
          </a:xfrm>
          <a:prstGeom prst="rect">
            <a:avLst/>
          </a:prstGeom>
        </p:spPr>
      </p:pic>
      <p:pic>
        <p:nvPicPr>
          <p:cNvPr id="9" name="Picture 2" descr="Faculdade de Ciências da Universidade do Porto – Wikipédia, a enciclopédia  livre">
            <a:extLst>
              <a:ext uri="{FF2B5EF4-FFF2-40B4-BE49-F238E27FC236}">
                <a16:creationId xmlns:a16="http://schemas.microsoft.com/office/drawing/2014/main" id="{D20DFCD3-16A2-39E9-8CE3-839477FD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" y="602011"/>
            <a:ext cx="1803183" cy="71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0D422B-E531-6349-A5F4-4D7510254B74}"/>
              </a:ext>
            </a:extLst>
          </p:cNvPr>
          <p:cNvSpPr/>
          <p:nvPr/>
        </p:nvSpPr>
        <p:spPr>
          <a:xfrm>
            <a:off x="8220974" y="0"/>
            <a:ext cx="3971026" cy="6858000"/>
          </a:xfrm>
          <a:prstGeom prst="rect">
            <a:avLst/>
          </a:prstGeom>
          <a:solidFill>
            <a:srgbClr val="0C1D5B"/>
          </a:solidFill>
          <a:ln>
            <a:solidFill>
              <a:srgbClr val="00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Of the top twenty-three complaints, six are noise related (about 26%).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334523-2C7A-FC2A-040E-BDDDB4FA78D7}"/>
              </a:ext>
            </a:extLst>
          </p:cNvPr>
          <p:cNvSpPr/>
          <p:nvPr/>
        </p:nvSpPr>
        <p:spPr>
          <a:xfrm>
            <a:off x="7985066" y="6318308"/>
            <a:ext cx="45719" cy="751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D5340-0546-7C98-4AAB-FD2B25BE2084}"/>
              </a:ext>
            </a:extLst>
          </p:cNvPr>
          <p:cNvSpPr txBox="1"/>
          <p:nvPr/>
        </p:nvSpPr>
        <p:spPr>
          <a:xfrm>
            <a:off x="2207989" y="231221"/>
            <a:ext cx="365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C1D5B"/>
                </a:solidFill>
                <a:latin typeface="+mj-lt"/>
              </a:rPr>
              <a:t>Top 23 Complaint Types</a:t>
            </a:r>
            <a:endParaRPr lang="en-US" sz="2400" b="1" dirty="0">
              <a:solidFill>
                <a:srgbClr val="0C1D5B"/>
              </a:solidFill>
              <a:latin typeface="+mj-lt"/>
            </a:endParaRPr>
          </a:p>
        </p:txBody>
      </p:sp>
      <p:pic>
        <p:nvPicPr>
          <p:cNvPr id="5" name="Content Placeholder 4" descr="A graph of a number of complaints&#10;&#10;Description automatically generated">
            <a:extLst>
              <a:ext uri="{FF2B5EF4-FFF2-40B4-BE49-F238E27FC236}">
                <a16:creationId xmlns:a16="http://schemas.microsoft.com/office/drawing/2014/main" id="{04AF0A1A-0D7D-52C8-1ACC-5A1B18EC8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"/>
          <a:stretch/>
        </p:blipFill>
        <p:spPr>
          <a:xfrm>
            <a:off x="543909" y="845686"/>
            <a:ext cx="6985763" cy="5472621"/>
          </a:xfrm>
        </p:spPr>
      </p:pic>
    </p:spTree>
    <p:extLst>
      <p:ext uri="{BB962C8B-B14F-4D97-AF65-F5344CB8AC3E}">
        <p14:creationId xmlns:p14="http://schemas.microsoft.com/office/powerpoint/2010/main" val="325663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088EB4B-DF29-8607-23C8-F0466C932FD8}"/>
              </a:ext>
            </a:extLst>
          </p:cNvPr>
          <p:cNvSpPr txBox="1"/>
          <p:nvPr/>
        </p:nvSpPr>
        <p:spPr>
          <a:xfrm>
            <a:off x="4028535" y="357480"/>
            <a:ext cx="413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Noise Complaints by Boroughs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7" name="Content Placeholder 6" descr="A chart of a number of complaints&#10;&#10;Description automatically generated">
            <a:extLst>
              <a:ext uri="{FF2B5EF4-FFF2-40B4-BE49-F238E27FC236}">
                <a16:creationId xmlns:a16="http://schemas.microsoft.com/office/drawing/2014/main" id="{754252A2-82DE-A326-EACD-F8596EA90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"/>
          <a:stretch/>
        </p:blipFill>
        <p:spPr>
          <a:xfrm>
            <a:off x="2706091" y="911508"/>
            <a:ext cx="7019800" cy="5492819"/>
          </a:xfrm>
        </p:spPr>
      </p:pic>
    </p:spTree>
    <p:extLst>
      <p:ext uri="{BB962C8B-B14F-4D97-AF65-F5344CB8AC3E}">
        <p14:creationId xmlns:p14="http://schemas.microsoft.com/office/powerpoint/2010/main" val="298808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6D8D-E6A3-C1A4-07C2-A8BE931B44C7}"/>
              </a:ext>
            </a:extLst>
          </p:cNvPr>
          <p:cNvSpPr txBox="1"/>
          <p:nvPr/>
        </p:nvSpPr>
        <p:spPr>
          <a:xfrm>
            <a:off x="6349040" y="311820"/>
            <a:ext cx="413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1F365F"/>
                </a:solidFill>
                <a:latin typeface="+mj-lt"/>
              </a:rPr>
              <a:t>Noise Complaints Over Time</a:t>
            </a:r>
            <a:endParaRPr lang="en-US" sz="2400" b="1" dirty="0">
              <a:solidFill>
                <a:srgbClr val="1F365F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DB9DDF-B0A5-1562-2270-CA2D739278D7}"/>
              </a:ext>
            </a:extLst>
          </p:cNvPr>
          <p:cNvSpPr/>
          <p:nvPr/>
        </p:nvSpPr>
        <p:spPr>
          <a:xfrm>
            <a:off x="0" y="0"/>
            <a:ext cx="3971026" cy="6858000"/>
          </a:xfrm>
          <a:prstGeom prst="rect">
            <a:avLst/>
          </a:prstGeom>
          <a:solidFill>
            <a:srgbClr val="0C1D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The highest number of complaints occurs between April and September.</a:t>
            </a:r>
            <a:endParaRPr lang="en-US" dirty="0">
              <a:latin typeface="+mj-lt"/>
            </a:endParaRPr>
          </a:p>
        </p:txBody>
      </p:sp>
      <p:pic>
        <p:nvPicPr>
          <p:cNvPr id="9" name="Content Placeholder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89AF089-3480-2652-D5C3-BF05D7439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2"/>
          <a:stretch/>
        </p:blipFill>
        <p:spPr>
          <a:xfrm>
            <a:off x="5090475" y="1115199"/>
            <a:ext cx="6652057" cy="5227782"/>
          </a:xfrm>
        </p:spPr>
      </p:pic>
    </p:spTree>
    <p:extLst>
      <p:ext uri="{BB962C8B-B14F-4D97-AF65-F5344CB8AC3E}">
        <p14:creationId xmlns:p14="http://schemas.microsoft.com/office/powerpoint/2010/main" val="221213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complaints&#10;&#10;Description automatically generated">
            <a:extLst>
              <a:ext uri="{FF2B5EF4-FFF2-40B4-BE49-F238E27FC236}">
                <a16:creationId xmlns:a16="http://schemas.microsoft.com/office/drawing/2014/main" id="{6639694C-34A2-5BA2-A0F7-AAEB3C92D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/>
          <a:stretch/>
        </p:blipFill>
        <p:spPr>
          <a:xfrm>
            <a:off x="2751035" y="819145"/>
            <a:ext cx="6689930" cy="52317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BFC55-9071-9D8B-B3EA-33C06F54503A}"/>
              </a:ext>
            </a:extLst>
          </p:cNvPr>
          <p:cNvSpPr txBox="1"/>
          <p:nvPr/>
        </p:nvSpPr>
        <p:spPr>
          <a:xfrm>
            <a:off x="3445002" y="279842"/>
            <a:ext cx="530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Top 5 Noise Complaints By Descriptor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17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53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The City that Never Sleeps (too Much Noise)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Noise in the City that Never Sleeps</dc:title>
  <dc:creator>Thiago Vinícius</dc:creator>
  <cp:lastModifiedBy>Thiago Vinícius</cp:lastModifiedBy>
  <cp:revision>5</cp:revision>
  <dcterms:created xsi:type="dcterms:W3CDTF">2023-07-25T17:09:52Z</dcterms:created>
  <dcterms:modified xsi:type="dcterms:W3CDTF">2023-07-27T14:09:16Z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2023-07-26T18:54:27Z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5ccf9411-b764-4c47-9678-9890fc55dc74</vt:lpwstr>
  </property>
  <property fmtid="{D5CDD505-2E9C-101B-9397-08002B2CF9AE}" pid="7" name="MSIP_Label_defa4170-0d19-0005-0004-bc88714345d2_ActionId">
    <vt:lpwstr>4c905313-1aca-43d6-adf0-08fb401623a8</vt:lpwstr>
  </property>
  <property fmtid="{D5CDD505-2E9C-101B-9397-08002B2CF9AE}" pid="8" name="MSIP_Label_defa4170-0d19-0005-0004-bc88714345d2_ContentBits">
    <vt:lpwstr>0</vt:lpwstr>
  </property>
</Properties>
</file>